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8" r:id="rId12"/>
    <p:sldId id="267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7C12B33-6E87-4FDE-993C-C35F1C9FE739}" v="108" dt="2026-06-15T16:29:00.8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814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26" y="14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yle Pew" userId="57de5c48f32aaca3" providerId="LiveId" clId="{1C3F21E9-4D25-4ED6-981B-8D301208AF11}"/>
    <pc:docChg chg="undo custSel addSld delSld modSld sldOrd">
      <pc:chgData name="Kyle Pew" userId="57de5c48f32aaca3" providerId="LiveId" clId="{1C3F21E9-4D25-4ED6-981B-8D301208AF11}" dt="2026-06-15T16:29:00.816" v="1040"/>
      <pc:docMkLst>
        <pc:docMk/>
      </pc:docMkLst>
      <pc:sldChg chg="modSp mod">
        <pc:chgData name="Kyle Pew" userId="57de5c48f32aaca3" providerId="LiveId" clId="{1C3F21E9-4D25-4ED6-981B-8D301208AF11}" dt="2026-06-15T14:58:35.771" v="26" actId="20577"/>
        <pc:sldMkLst>
          <pc:docMk/>
          <pc:sldMk cId="27923848" sldId="256"/>
        </pc:sldMkLst>
        <pc:spChg chg="mod">
          <ac:chgData name="Kyle Pew" userId="57de5c48f32aaca3" providerId="LiveId" clId="{1C3F21E9-4D25-4ED6-981B-8D301208AF11}" dt="2026-06-15T14:58:35.771" v="26" actId="20577"/>
          <ac:spMkLst>
            <pc:docMk/>
            <pc:sldMk cId="27923848" sldId="256"/>
            <ac:spMk id="2" creationId="{C17C0981-32BA-477C-BC71-8865B1052640}"/>
          </ac:spMkLst>
        </pc:spChg>
      </pc:sldChg>
      <pc:sldChg chg="modSp mod modAnim">
        <pc:chgData name="Kyle Pew" userId="57de5c48f32aaca3" providerId="LiveId" clId="{1C3F21E9-4D25-4ED6-981B-8D301208AF11}" dt="2026-06-15T16:28:56.409" v="1039"/>
        <pc:sldMkLst>
          <pc:docMk/>
          <pc:sldMk cId="2432997062" sldId="257"/>
        </pc:sldMkLst>
        <pc:spChg chg="mod">
          <ac:chgData name="Kyle Pew" userId="57de5c48f32aaca3" providerId="LiveId" clId="{1C3F21E9-4D25-4ED6-981B-8D301208AF11}" dt="2026-06-15T14:59:09.932" v="55" actId="20577"/>
          <ac:spMkLst>
            <pc:docMk/>
            <pc:sldMk cId="2432997062" sldId="257"/>
            <ac:spMk id="2" creationId="{564C81FE-A5C4-9ADD-0565-DBEFDACD5CAB}"/>
          </ac:spMkLst>
        </pc:spChg>
        <pc:spChg chg="mod">
          <ac:chgData name="Kyle Pew" userId="57de5c48f32aaca3" providerId="LiveId" clId="{1C3F21E9-4D25-4ED6-981B-8D301208AF11}" dt="2026-06-15T14:58:49.294" v="43" actId="20577"/>
          <ac:spMkLst>
            <pc:docMk/>
            <pc:sldMk cId="2432997062" sldId="257"/>
            <ac:spMk id="6" creationId="{8ED0C30B-7453-0A5C-8AC0-F0C2742B7297}"/>
          </ac:spMkLst>
        </pc:spChg>
      </pc:sldChg>
      <pc:sldChg chg="addSp modSp add mod setBg modAnim">
        <pc:chgData name="Kyle Pew" userId="57de5c48f32aaca3" providerId="LiveId" clId="{1C3F21E9-4D25-4ED6-981B-8D301208AF11}" dt="2026-06-15T16:29:00.816" v="1040"/>
        <pc:sldMkLst>
          <pc:docMk/>
          <pc:sldMk cId="4167080473" sldId="258"/>
        </pc:sldMkLst>
        <pc:spChg chg="mod">
          <ac:chgData name="Kyle Pew" userId="57de5c48f32aaca3" providerId="LiveId" clId="{1C3F21E9-4D25-4ED6-981B-8D301208AF11}" dt="2026-06-15T15:04:46.979" v="113" actId="27636"/>
          <ac:spMkLst>
            <pc:docMk/>
            <pc:sldMk cId="4167080473" sldId="258"/>
            <ac:spMk id="2" creationId="{F74A2696-7990-41BC-6DFF-538B28046576}"/>
          </ac:spMkLst>
        </pc:spChg>
        <pc:spChg chg="mod">
          <ac:chgData name="Kyle Pew" userId="57de5c48f32aaca3" providerId="LiveId" clId="{1C3F21E9-4D25-4ED6-981B-8D301208AF11}" dt="2026-06-15T15:05:10.896" v="115" actId="6549"/>
          <ac:spMkLst>
            <pc:docMk/>
            <pc:sldMk cId="4167080473" sldId="258"/>
            <ac:spMk id="6" creationId="{DA18396C-A2CE-14C0-72A2-99CCD8792503}"/>
          </ac:spMkLst>
        </pc:spChg>
        <pc:picChg chg="add mod">
          <ac:chgData name="Kyle Pew" userId="57de5c48f32aaca3" providerId="LiveId" clId="{1C3F21E9-4D25-4ED6-981B-8D301208AF11}" dt="2026-06-15T15:03:10.844" v="98" actId="1076"/>
          <ac:picMkLst>
            <pc:docMk/>
            <pc:sldMk cId="4167080473" sldId="258"/>
            <ac:picMk id="4" creationId="{3C35C2B3-9852-FC9F-1D62-6FE12B9F702F}"/>
          </ac:picMkLst>
        </pc:picChg>
        <pc:picChg chg="add mod">
          <ac:chgData name="Kyle Pew" userId="57de5c48f32aaca3" providerId="LiveId" clId="{1C3F21E9-4D25-4ED6-981B-8D301208AF11}" dt="2026-06-15T15:03:10.844" v="98" actId="1076"/>
          <ac:picMkLst>
            <pc:docMk/>
            <pc:sldMk cId="4167080473" sldId="258"/>
            <ac:picMk id="7" creationId="{7A3B7AAA-FA80-1605-7E99-6610B27BCD5C}"/>
          </ac:picMkLst>
        </pc:picChg>
      </pc:sldChg>
      <pc:sldChg chg="addSp delSp modSp add mod modAnim">
        <pc:chgData name="Kyle Pew" userId="57de5c48f32aaca3" providerId="LiveId" clId="{1C3F21E9-4D25-4ED6-981B-8D301208AF11}" dt="2026-06-15T15:09:58.562" v="156" actId="1076"/>
        <pc:sldMkLst>
          <pc:docMk/>
          <pc:sldMk cId="651349053" sldId="259"/>
        </pc:sldMkLst>
        <pc:spChg chg="mod">
          <ac:chgData name="Kyle Pew" userId="57de5c48f32aaca3" providerId="LiveId" clId="{1C3F21E9-4D25-4ED6-981B-8D301208AF11}" dt="2026-06-15T15:07:56.965" v="140" actId="20577"/>
          <ac:spMkLst>
            <pc:docMk/>
            <pc:sldMk cId="651349053" sldId="259"/>
            <ac:spMk id="2" creationId="{6E47EB2F-D6DB-4C15-91E2-A1A8DFF765AC}"/>
          </ac:spMkLst>
        </pc:spChg>
        <pc:spChg chg="mod">
          <ac:chgData name="Kyle Pew" userId="57de5c48f32aaca3" providerId="LiveId" clId="{1C3F21E9-4D25-4ED6-981B-8D301208AF11}" dt="2026-06-15T15:05:28.558" v="118"/>
          <ac:spMkLst>
            <pc:docMk/>
            <pc:sldMk cId="651349053" sldId="259"/>
            <ac:spMk id="6" creationId="{08ED72F0-A741-5501-3348-94B6D61A64D6}"/>
          </ac:spMkLst>
        </pc:spChg>
        <pc:picChg chg="del">
          <ac:chgData name="Kyle Pew" userId="57de5c48f32aaca3" providerId="LiveId" clId="{1C3F21E9-4D25-4ED6-981B-8D301208AF11}" dt="2026-06-15T15:08:00.666" v="142" actId="478"/>
          <ac:picMkLst>
            <pc:docMk/>
            <pc:sldMk cId="651349053" sldId="259"/>
            <ac:picMk id="4" creationId="{BB5CC6B0-641A-3B34-2586-265C4B6A5F74}"/>
          </ac:picMkLst>
        </pc:picChg>
        <pc:picChg chg="add mod">
          <ac:chgData name="Kyle Pew" userId="57de5c48f32aaca3" providerId="LiveId" clId="{1C3F21E9-4D25-4ED6-981B-8D301208AF11}" dt="2026-06-15T15:09:58.562" v="156" actId="1076"/>
          <ac:picMkLst>
            <pc:docMk/>
            <pc:sldMk cId="651349053" sldId="259"/>
            <ac:picMk id="5" creationId="{97251DC5-4A23-8C8D-5C6F-1C2BE7404125}"/>
          </ac:picMkLst>
        </pc:picChg>
        <pc:picChg chg="del">
          <ac:chgData name="Kyle Pew" userId="57de5c48f32aaca3" providerId="LiveId" clId="{1C3F21E9-4D25-4ED6-981B-8D301208AF11}" dt="2026-06-15T15:08:00.247" v="141" actId="478"/>
          <ac:picMkLst>
            <pc:docMk/>
            <pc:sldMk cId="651349053" sldId="259"/>
            <ac:picMk id="7" creationId="{E6EE6130-14E2-751A-914C-32076A427C75}"/>
          </ac:picMkLst>
        </pc:picChg>
        <pc:picChg chg="add mod">
          <ac:chgData name="Kyle Pew" userId="57de5c48f32aaca3" providerId="LiveId" clId="{1C3F21E9-4D25-4ED6-981B-8D301208AF11}" dt="2026-06-15T15:09:58.562" v="156" actId="1076"/>
          <ac:picMkLst>
            <pc:docMk/>
            <pc:sldMk cId="651349053" sldId="259"/>
            <ac:picMk id="9" creationId="{2E508CA2-5A07-259F-2174-4DB14AFB39DA}"/>
          </ac:picMkLst>
        </pc:picChg>
      </pc:sldChg>
      <pc:sldChg chg="addSp delSp modSp add mod">
        <pc:chgData name="Kyle Pew" userId="57de5c48f32aaca3" providerId="LiveId" clId="{1C3F21E9-4D25-4ED6-981B-8D301208AF11}" dt="2026-06-15T15:17:22.449" v="250" actId="14861"/>
        <pc:sldMkLst>
          <pc:docMk/>
          <pc:sldMk cId="4294179656" sldId="260"/>
        </pc:sldMkLst>
        <pc:spChg chg="mod">
          <ac:chgData name="Kyle Pew" userId="57de5c48f32aaca3" providerId="LiveId" clId="{1C3F21E9-4D25-4ED6-981B-8D301208AF11}" dt="2026-06-15T15:12:56.831" v="225" actId="15"/>
          <ac:spMkLst>
            <pc:docMk/>
            <pc:sldMk cId="4294179656" sldId="260"/>
            <ac:spMk id="2" creationId="{5AED6172-6858-5A3E-40B2-5667D811C409}"/>
          </ac:spMkLst>
        </pc:spChg>
        <pc:spChg chg="mod">
          <ac:chgData name="Kyle Pew" userId="57de5c48f32aaca3" providerId="LiveId" clId="{1C3F21E9-4D25-4ED6-981B-8D301208AF11}" dt="2026-06-15T15:10:41.092" v="159"/>
          <ac:spMkLst>
            <pc:docMk/>
            <pc:sldMk cId="4294179656" sldId="260"/>
            <ac:spMk id="6" creationId="{5E06C7F6-7CE8-98BC-9D0B-A4CA643A7595}"/>
          </ac:spMkLst>
        </pc:spChg>
        <pc:picChg chg="add mod">
          <ac:chgData name="Kyle Pew" userId="57de5c48f32aaca3" providerId="LiveId" clId="{1C3F21E9-4D25-4ED6-981B-8D301208AF11}" dt="2026-06-15T15:15:27.053" v="236" actId="1076"/>
          <ac:picMkLst>
            <pc:docMk/>
            <pc:sldMk cId="4294179656" sldId="260"/>
            <ac:picMk id="4" creationId="{61C68359-5C93-F05F-D699-C57FE26BC39D}"/>
          </ac:picMkLst>
        </pc:picChg>
        <pc:picChg chg="del">
          <ac:chgData name="Kyle Pew" userId="57de5c48f32aaca3" providerId="LiveId" clId="{1C3F21E9-4D25-4ED6-981B-8D301208AF11}" dt="2026-06-15T15:10:55.516" v="162" actId="478"/>
          <ac:picMkLst>
            <pc:docMk/>
            <pc:sldMk cId="4294179656" sldId="260"/>
            <ac:picMk id="5" creationId="{74E09C43-A131-2472-081B-F77564687682}"/>
          </ac:picMkLst>
        </pc:picChg>
        <pc:picChg chg="add mod">
          <ac:chgData name="Kyle Pew" userId="57de5c48f32aaca3" providerId="LiveId" clId="{1C3F21E9-4D25-4ED6-981B-8D301208AF11}" dt="2026-06-15T15:15:27.053" v="236" actId="1076"/>
          <ac:picMkLst>
            <pc:docMk/>
            <pc:sldMk cId="4294179656" sldId="260"/>
            <ac:picMk id="8" creationId="{6B24BDDA-5691-4DD4-88BC-795CA3C121CE}"/>
          </ac:picMkLst>
        </pc:picChg>
        <pc:picChg chg="del">
          <ac:chgData name="Kyle Pew" userId="57de5c48f32aaca3" providerId="LiveId" clId="{1C3F21E9-4D25-4ED6-981B-8D301208AF11}" dt="2026-06-15T15:10:56.061" v="163" actId="478"/>
          <ac:picMkLst>
            <pc:docMk/>
            <pc:sldMk cId="4294179656" sldId="260"/>
            <ac:picMk id="9" creationId="{51AEF096-D459-77A0-6125-8D0B2105BDB1}"/>
          </ac:picMkLst>
        </pc:picChg>
        <pc:picChg chg="add mod">
          <ac:chgData name="Kyle Pew" userId="57de5c48f32aaca3" providerId="LiveId" clId="{1C3F21E9-4D25-4ED6-981B-8D301208AF11}" dt="2026-06-15T15:15:27.053" v="236" actId="1076"/>
          <ac:picMkLst>
            <pc:docMk/>
            <pc:sldMk cId="4294179656" sldId="260"/>
            <ac:picMk id="11" creationId="{D17912A7-0E34-5A7D-61E2-41C856079808}"/>
          </ac:picMkLst>
        </pc:picChg>
        <pc:picChg chg="add mod">
          <ac:chgData name="Kyle Pew" userId="57de5c48f32aaca3" providerId="LiveId" clId="{1C3F21E9-4D25-4ED6-981B-8D301208AF11}" dt="2026-06-15T15:17:22.449" v="250" actId="14861"/>
          <ac:picMkLst>
            <pc:docMk/>
            <pc:sldMk cId="4294179656" sldId="260"/>
            <ac:picMk id="13" creationId="{68B56645-DB21-7BC6-6BB3-F90CB18A29ED}"/>
          </ac:picMkLst>
        </pc:picChg>
        <pc:picChg chg="add mod">
          <ac:chgData name="Kyle Pew" userId="57de5c48f32aaca3" providerId="LiveId" clId="{1C3F21E9-4D25-4ED6-981B-8D301208AF11}" dt="2026-06-15T15:17:22.449" v="250" actId="14861"/>
          <ac:picMkLst>
            <pc:docMk/>
            <pc:sldMk cId="4294179656" sldId="260"/>
            <ac:picMk id="15" creationId="{12AC6057-F0EA-AC6B-E444-56C32327A469}"/>
          </ac:picMkLst>
        </pc:picChg>
        <pc:picChg chg="add mod">
          <ac:chgData name="Kyle Pew" userId="57de5c48f32aaca3" providerId="LiveId" clId="{1C3F21E9-4D25-4ED6-981B-8D301208AF11}" dt="2026-06-15T15:17:22.449" v="250" actId="14861"/>
          <ac:picMkLst>
            <pc:docMk/>
            <pc:sldMk cId="4294179656" sldId="260"/>
            <ac:picMk id="17" creationId="{1DFD7754-8849-C3FF-925D-3E643FC5592A}"/>
          </ac:picMkLst>
        </pc:picChg>
      </pc:sldChg>
      <pc:sldChg chg="addSp delSp modSp add mod">
        <pc:chgData name="Kyle Pew" userId="57de5c48f32aaca3" providerId="LiveId" clId="{1C3F21E9-4D25-4ED6-981B-8D301208AF11}" dt="2026-06-15T15:41:50.724" v="664" actId="478"/>
        <pc:sldMkLst>
          <pc:docMk/>
          <pc:sldMk cId="3712124380" sldId="261"/>
        </pc:sldMkLst>
        <pc:spChg chg="mod">
          <ac:chgData name="Kyle Pew" userId="57de5c48f32aaca3" providerId="LiveId" clId="{1C3F21E9-4D25-4ED6-981B-8D301208AF11}" dt="2026-06-15T15:18:31.573" v="273" actId="20577"/>
          <ac:spMkLst>
            <pc:docMk/>
            <pc:sldMk cId="3712124380" sldId="261"/>
            <ac:spMk id="2" creationId="{603AAE4F-7111-D56B-6BCB-DDB70F958687}"/>
          </ac:spMkLst>
        </pc:spChg>
        <pc:spChg chg="mod">
          <ac:chgData name="Kyle Pew" userId="57de5c48f32aaca3" providerId="LiveId" clId="{1C3F21E9-4D25-4ED6-981B-8D301208AF11}" dt="2026-06-15T15:17:58.556" v="253"/>
          <ac:spMkLst>
            <pc:docMk/>
            <pc:sldMk cId="3712124380" sldId="261"/>
            <ac:spMk id="6" creationId="{0F5BA9BA-F289-AD80-FD37-360FE57BD7FD}"/>
          </ac:spMkLst>
        </pc:spChg>
        <pc:picChg chg="del">
          <ac:chgData name="Kyle Pew" userId="57de5c48f32aaca3" providerId="LiveId" clId="{1C3F21E9-4D25-4ED6-981B-8D301208AF11}" dt="2026-06-15T15:18:35.591" v="274" actId="478"/>
          <ac:picMkLst>
            <pc:docMk/>
            <pc:sldMk cId="3712124380" sldId="261"/>
            <ac:picMk id="4" creationId="{90135CB4-6757-B1CB-88E3-9FFCA96DC62A}"/>
          </ac:picMkLst>
        </pc:picChg>
        <pc:picChg chg="add del mod">
          <ac:chgData name="Kyle Pew" userId="57de5c48f32aaca3" providerId="LiveId" clId="{1C3F21E9-4D25-4ED6-981B-8D301208AF11}" dt="2026-06-15T15:41:50.724" v="664" actId="478"/>
          <ac:picMkLst>
            <pc:docMk/>
            <pc:sldMk cId="3712124380" sldId="261"/>
            <ac:picMk id="5" creationId="{08A1CD12-8D23-B5C7-7471-CE98F4D1FE36}"/>
          </ac:picMkLst>
        </pc:picChg>
        <pc:picChg chg="del">
          <ac:chgData name="Kyle Pew" userId="57de5c48f32aaca3" providerId="LiveId" clId="{1C3F21E9-4D25-4ED6-981B-8D301208AF11}" dt="2026-06-15T15:18:36.373" v="275" actId="478"/>
          <ac:picMkLst>
            <pc:docMk/>
            <pc:sldMk cId="3712124380" sldId="261"/>
            <ac:picMk id="8" creationId="{99D02BFC-D8CD-3260-1315-D1B157F4C076}"/>
          </ac:picMkLst>
        </pc:picChg>
        <pc:picChg chg="add del mod">
          <ac:chgData name="Kyle Pew" userId="57de5c48f32aaca3" providerId="LiveId" clId="{1C3F21E9-4D25-4ED6-981B-8D301208AF11}" dt="2026-06-15T15:41:50.197" v="663" actId="478"/>
          <ac:picMkLst>
            <pc:docMk/>
            <pc:sldMk cId="3712124380" sldId="261"/>
            <ac:picMk id="9" creationId="{8B5B6129-9281-75D5-404D-33C66A3E5E0A}"/>
          </ac:picMkLst>
        </pc:picChg>
        <pc:picChg chg="del">
          <ac:chgData name="Kyle Pew" userId="57de5c48f32aaca3" providerId="LiveId" clId="{1C3F21E9-4D25-4ED6-981B-8D301208AF11}" dt="2026-06-15T15:18:39.523" v="278" actId="478"/>
          <ac:picMkLst>
            <pc:docMk/>
            <pc:sldMk cId="3712124380" sldId="261"/>
            <ac:picMk id="11" creationId="{023AF295-A2FC-FE20-C1A0-97FC843D648C}"/>
          </ac:picMkLst>
        </pc:picChg>
        <pc:picChg chg="add del">
          <ac:chgData name="Kyle Pew" userId="57de5c48f32aaca3" providerId="LiveId" clId="{1C3F21E9-4D25-4ED6-981B-8D301208AF11}" dt="2026-06-15T15:20:56.609" v="288" actId="22"/>
          <ac:picMkLst>
            <pc:docMk/>
            <pc:sldMk cId="3712124380" sldId="261"/>
            <ac:picMk id="12" creationId="{FC4DFF7C-6E5F-2F72-5DEC-F44271C9B0F3}"/>
          </ac:picMkLst>
        </pc:picChg>
        <pc:picChg chg="del">
          <ac:chgData name="Kyle Pew" userId="57de5c48f32aaca3" providerId="LiveId" clId="{1C3F21E9-4D25-4ED6-981B-8D301208AF11}" dt="2026-06-15T15:18:38.046" v="276" actId="478"/>
          <ac:picMkLst>
            <pc:docMk/>
            <pc:sldMk cId="3712124380" sldId="261"/>
            <ac:picMk id="13" creationId="{D07E482D-2308-C1AD-7D14-337BA711A54D}"/>
          </ac:picMkLst>
        </pc:picChg>
        <pc:picChg chg="del">
          <ac:chgData name="Kyle Pew" userId="57de5c48f32aaca3" providerId="LiveId" clId="{1C3F21E9-4D25-4ED6-981B-8D301208AF11}" dt="2026-06-15T15:18:40.148" v="279" actId="478"/>
          <ac:picMkLst>
            <pc:docMk/>
            <pc:sldMk cId="3712124380" sldId="261"/>
            <ac:picMk id="15" creationId="{F41F0486-E271-0816-FDDE-87872D90C7E2}"/>
          </ac:picMkLst>
        </pc:picChg>
        <pc:picChg chg="add del mod">
          <ac:chgData name="Kyle Pew" userId="57de5c48f32aaca3" providerId="LiveId" clId="{1C3F21E9-4D25-4ED6-981B-8D301208AF11}" dt="2026-06-15T15:41:49.773" v="662" actId="22"/>
          <ac:picMkLst>
            <pc:docMk/>
            <pc:sldMk cId="3712124380" sldId="261"/>
            <ac:picMk id="16" creationId="{65F7B4A1-013F-266B-D4AC-22B8C58CA309}"/>
          </ac:picMkLst>
        </pc:picChg>
        <pc:picChg chg="del">
          <ac:chgData name="Kyle Pew" userId="57de5c48f32aaca3" providerId="LiveId" clId="{1C3F21E9-4D25-4ED6-981B-8D301208AF11}" dt="2026-06-15T15:18:38.746" v="277" actId="478"/>
          <ac:picMkLst>
            <pc:docMk/>
            <pc:sldMk cId="3712124380" sldId="261"/>
            <ac:picMk id="17" creationId="{13DBA192-F7DB-D6C2-70B4-1C7F26F218C8}"/>
          </ac:picMkLst>
        </pc:picChg>
        <pc:picChg chg="add del mod">
          <ac:chgData name="Kyle Pew" userId="57de5c48f32aaca3" providerId="LiveId" clId="{1C3F21E9-4D25-4ED6-981B-8D301208AF11}" dt="2026-06-15T15:41:49.142" v="660" actId="22"/>
          <ac:picMkLst>
            <pc:docMk/>
            <pc:sldMk cId="3712124380" sldId="261"/>
            <ac:picMk id="19" creationId="{AFF74CCB-2445-AD66-8CC0-A25A26E7C4F2}"/>
          </ac:picMkLst>
        </pc:picChg>
      </pc:sldChg>
      <pc:sldChg chg="add del">
        <pc:chgData name="Kyle Pew" userId="57de5c48f32aaca3" providerId="LiveId" clId="{1C3F21E9-4D25-4ED6-981B-8D301208AF11}" dt="2026-06-15T16:03:47.232" v="670" actId="47"/>
        <pc:sldMkLst>
          <pc:docMk/>
          <pc:sldMk cId="2109680270" sldId="262"/>
        </pc:sldMkLst>
      </pc:sldChg>
      <pc:sldChg chg="addSp delSp modSp add del mod">
        <pc:chgData name="Kyle Pew" userId="57de5c48f32aaca3" providerId="LiveId" clId="{1C3F21E9-4D25-4ED6-981B-8D301208AF11}" dt="2026-06-15T16:06:57.159" v="696" actId="20577"/>
        <pc:sldMkLst>
          <pc:docMk/>
          <pc:sldMk cId="2351182665" sldId="263"/>
        </pc:sldMkLst>
        <pc:spChg chg="mod">
          <ac:chgData name="Kyle Pew" userId="57de5c48f32aaca3" providerId="LiveId" clId="{1C3F21E9-4D25-4ED6-981B-8D301208AF11}" dt="2026-06-15T16:06:57.159" v="696" actId="20577"/>
          <ac:spMkLst>
            <pc:docMk/>
            <pc:sldMk cId="2351182665" sldId="263"/>
            <ac:spMk id="2" creationId="{8232131D-3CA9-145B-F4B4-4E02B1C2F27C}"/>
          </ac:spMkLst>
        </pc:spChg>
        <pc:spChg chg="mod">
          <ac:chgData name="Kyle Pew" userId="57de5c48f32aaca3" providerId="LiveId" clId="{1C3F21E9-4D25-4ED6-981B-8D301208AF11}" dt="2026-06-15T15:29:34.006" v="327" actId="20577"/>
          <ac:spMkLst>
            <pc:docMk/>
            <pc:sldMk cId="2351182665" sldId="263"/>
            <ac:spMk id="6" creationId="{35B8F585-1F07-A1AE-A34D-F9C915AEE37C}"/>
          </ac:spMkLst>
        </pc:spChg>
        <pc:picChg chg="add mod">
          <ac:chgData name="Kyle Pew" userId="57de5c48f32aaca3" providerId="LiveId" clId="{1C3F21E9-4D25-4ED6-981B-8D301208AF11}" dt="2026-06-15T15:34:13.511" v="513" actId="1076"/>
          <ac:picMkLst>
            <pc:docMk/>
            <pc:sldMk cId="2351182665" sldId="263"/>
            <ac:picMk id="4" creationId="{F424F3A7-FB69-FCF1-BB5D-FD176D0D8460}"/>
          </ac:picMkLst>
        </pc:picChg>
        <pc:picChg chg="del">
          <ac:chgData name="Kyle Pew" userId="57de5c48f32aaca3" providerId="LiveId" clId="{1C3F21E9-4D25-4ED6-981B-8D301208AF11}" dt="2026-06-15T15:29:40.526" v="328" actId="478"/>
          <ac:picMkLst>
            <pc:docMk/>
            <pc:sldMk cId="2351182665" sldId="263"/>
            <ac:picMk id="5" creationId="{5DCE3C5B-E27D-194D-0799-035C1B859497}"/>
          </ac:picMkLst>
        </pc:picChg>
        <pc:picChg chg="add mod">
          <ac:chgData name="Kyle Pew" userId="57de5c48f32aaca3" providerId="LiveId" clId="{1C3F21E9-4D25-4ED6-981B-8D301208AF11}" dt="2026-06-15T15:34:13.511" v="513" actId="1076"/>
          <ac:picMkLst>
            <pc:docMk/>
            <pc:sldMk cId="2351182665" sldId="263"/>
            <ac:picMk id="8" creationId="{910B45A7-3C81-B272-B72E-8B9E6FD2C5DF}"/>
          </ac:picMkLst>
        </pc:picChg>
        <pc:picChg chg="del">
          <ac:chgData name="Kyle Pew" userId="57de5c48f32aaca3" providerId="LiveId" clId="{1C3F21E9-4D25-4ED6-981B-8D301208AF11}" dt="2026-06-15T15:29:41.070" v="329" actId="478"/>
          <ac:picMkLst>
            <pc:docMk/>
            <pc:sldMk cId="2351182665" sldId="263"/>
            <ac:picMk id="9" creationId="{1A4B5EE0-259D-B2A6-949C-60DA410FE4C3}"/>
          </ac:picMkLst>
        </pc:picChg>
        <pc:picChg chg="add mod">
          <ac:chgData name="Kyle Pew" userId="57de5c48f32aaca3" providerId="LiveId" clId="{1C3F21E9-4D25-4ED6-981B-8D301208AF11}" dt="2026-06-15T15:34:13.511" v="513" actId="1076"/>
          <ac:picMkLst>
            <pc:docMk/>
            <pc:sldMk cId="2351182665" sldId="263"/>
            <ac:picMk id="11" creationId="{226F128B-422E-7170-1CCE-B9462636B58C}"/>
          </ac:picMkLst>
        </pc:picChg>
        <pc:picChg chg="add mod">
          <ac:chgData name="Kyle Pew" userId="57de5c48f32aaca3" providerId="LiveId" clId="{1C3F21E9-4D25-4ED6-981B-8D301208AF11}" dt="2026-06-15T15:34:13.511" v="513" actId="1076"/>
          <ac:picMkLst>
            <pc:docMk/>
            <pc:sldMk cId="2351182665" sldId="263"/>
            <ac:picMk id="13" creationId="{8A582525-A375-BB4E-1CDF-F77E183AABCD}"/>
          </ac:picMkLst>
        </pc:picChg>
        <pc:picChg chg="add mod">
          <ac:chgData name="Kyle Pew" userId="57de5c48f32aaca3" providerId="LiveId" clId="{1C3F21E9-4D25-4ED6-981B-8D301208AF11}" dt="2026-06-15T15:34:13.511" v="513" actId="1076"/>
          <ac:picMkLst>
            <pc:docMk/>
            <pc:sldMk cId="2351182665" sldId="263"/>
            <ac:picMk id="15" creationId="{F0225E1B-F996-EE3F-33B9-995EF600A9AF}"/>
          </ac:picMkLst>
        </pc:picChg>
        <pc:picChg chg="add mod">
          <ac:chgData name="Kyle Pew" userId="57de5c48f32aaca3" providerId="LiveId" clId="{1C3F21E9-4D25-4ED6-981B-8D301208AF11}" dt="2026-06-15T15:34:13.511" v="513" actId="1076"/>
          <ac:picMkLst>
            <pc:docMk/>
            <pc:sldMk cId="2351182665" sldId="263"/>
            <ac:picMk id="17" creationId="{6749CA71-C413-2664-F8C2-DFB952EA5A49}"/>
          </ac:picMkLst>
        </pc:picChg>
      </pc:sldChg>
      <pc:sldChg chg="addSp delSp modSp add mod">
        <pc:chgData name="Kyle Pew" userId="57de5c48f32aaca3" providerId="LiveId" clId="{1C3F21E9-4D25-4ED6-981B-8D301208AF11}" dt="2026-06-15T15:38:01.941" v="600" actId="22"/>
        <pc:sldMkLst>
          <pc:docMk/>
          <pc:sldMk cId="4152988852" sldId="264"/>
        </pc:sldMkLst>
        <pc:spChg chg="mod">
          <ac:chgData name="Kyle Pew" userId="57de5c48f32aaca3" providerId="LiveId" clId="{1C3F21E9-4D25-4ED6-981B-8D301208AF11}" dt="2026-06-15T15:37:08.737" v="593" actId="6549"/>
          <ac:spMkLst>
            <pc:docMk/>
            <pc:sldMk cId="4152988852" sldId="264"/>
            <ac:spMk id="2" creationId="{DC278AF6-0B38-699C-52BE-9B51C3547495}"/>
          </ac:spMkLst>
        </pc:spChg>
        <pc:spChg chg="mod">
          <ac:chgData name="Kyle Pew" userId="57de5c48f32aaca3" providerId="LiveId" clId="{1C3F21E9-4D25-4ED6-981B-8D301208AF11}" dt="2026-06-15T15:34:46.762" v="525"/>
          <ac:spMkLst>
            <pc:docMk/>
            <pc:sldMk cId="4152988852" sldId="264"/>
            <ac:spMk id="6" creationId="{21F4B539-F684-CAB9-44FF-4E0C4BA4BA6C}"/>
          </ac:spMkLst>
        </pc:spChg>
        <pc:picChg chg="del">
          <ac:chgData name="Kyle Pew" userId="57de5c48f32aaca3" providerId="LiveId" clId="{1C3F21E9-4D25-4ED6-981B-8D301208AF11}" dt="2026-06-15T15:35:11.483" v="540" actId="478"/>
          <ac:picMkLst>
            <pc:docMk/>
            <pc:sldMk cId="4152988852" sldId="264"/>
            <ac:picMk id="4" creationId="{564B7F74-5472-5CC0-B0E4-509FDE5E802D}"/>
          </ac:picMkLst>
        </pc:picChg>
        <pc:picChg chg="add mod">
          <ac:chgData name="Kyle Pew" userId="57de5c48f32aaca3" providerId="LiveId" clId="{1C3F21E9-4D25-4ED6-981B-8D301208AF11}" dt="2026-06-15T15:36:49.722" v="558" actId="1076"/>
          <ac:picMkLst>
            <pc:docMk/>
            <pc:sldMk cId="4152988852" sldId="264"/>
            <ac:picMk id="5" creationId="{7FF4C367-6A5B-A136-F18E-414894255379}"/>
          </ac:picMkLst>
        </pc:picChg>
        <pc:picChg chg="del">
          <ac:chgData name="Kyle Pew" userId="57de5c48f32aaca3" providerId="LiveId" clId="{1C3F21E9-4D25-4ED6-981B-8D301208AF11}" dt="2026-06-15T15:35:11.483" v="540" actId="478"/>
          <ac:picMkLst>
            <pc:docMk/>
            <pc:sldMk cId="4152988852" sldId="264"/>
            <ac:picMk id="8" creationId="{52D877DF-66D9-FDED-8DA9-C5C7D6086483}"/>
          </ac:picMkLst>
        </pc:picChg>
        <pc:picChg chg="add mod">
          <ac:chgData name="Kyle Pew" userId="57de5c48f32aaca3" providerId="LiveId" clId="{1C3F21E9-4D25-4ED6-981B-8D301208AF11}" dt="2026-06-15T15:36:49.722" v="558" actId="1076"/>
          <ac:picMkLst>
            <pc:docMk/>
            <pc:sldMk cId="4152988852" sldId="264"/>
            <ac:picMk id="9" creationId="{48F880D3-0CB6-E30C-7CD6-0C2CF091DAD9}"/>
          </ac:picMkLst>
        </pc:picChg>
        <pc:picChg chg="del">
          <ac:chgData name="Kyle Pew" userId="57de5c48f32aaca3" providerId="LiveId" clId="{1C3F21E9-4D25-4ED6-981B-8D301208AF11}" dt="2026-06-15T15:35:11.483" v="540" actId="478"/>
          <ac:picMkLst>
            <pc:docMk/>
            <pc:sldMk cId="4152988852" sldId="264"/>
            <ac:picMk id="11" creationId="{4CA02675-4AF7-D303-1260-4E6877E69A78}"/>
          </ac:picMkLst>
        </pc:picChg>
        <pc:picChg chg="add mod">
          <ac:chgData name="Kyle Pew" userId="57de5c48f32aaca3" providerId="LiveId" clId="{1C3F21E9-4D25-4ED6-981B-8D301208AF11}" dt="2026-06-15T15:36:49.722" v="558" actId="1076"/>
          <ac:picMkLst>
            <pc:docMk/>
            <pc:sldMk cId="4152988852" sldId="264"/>
            <ac:picMk id="12" creationId="{8E19B37B-F50D-6416-0FDD-52B086278B01}"/>
          </ac:picMkLst>
        </pc:picChg>
        <pc:picChg chg="del">
          <ac:chgData name="Kyle Pew" userId="57de5c48f32aaca3" providerId="LiveId" clId="{1C3F21E9-4D25-4ED6-981B-8D301208AF11}" dt="2026-06-15T15:35:11.483" v="540" actId="478"/>
          <ac:picMkLst>
            <pc:docMk/>
            <pc:sldMk cId="4152988852" sldId="264"/>
            <ac:picMk id="13" creationId="{21560597-C6F0-FA10-1D2C-46FFC2E3E78A}"/>
          </ac:picMkLst>
        </pc:picChg>
        <pc:picChg chg="del">
          <ac:chgData name="Kyle Pew" userId="57de5c48f32aaca3" providerId="LiveId" clId="{1C3F21E9-4D25-4ED6-981B-8D301208AF11}" dt="2026-06-15T15:35:11.483" v="540" actId="478"/>
          <ac:picMkLst>
            <pc:docMk/>
            <pc:sldMk cId="4152988852" sldId="264"/>
            <ac:picMk id="15" creationId="{911626B1-5913-381C-E9DA-9917D6E878F7}"/>
          </ac:picMkLst>
        </pc:picChg>
        <pc:picChg chg="add mod">
          <ac:chgData name="Kyle Pew" userId="57de5c48f32aaca3" providerId="LiveId" clId="{1C3F21E9-4D25-4ED6-981B-8D301208AF11}" dt="2026-06-15T15:36:49.722" v="558" actId="1076"/>
          <ac:picMkLst>
            <pc:docMk/>
            <pc:sldMk cId="4152988852" sldId="264"/>
            <ac:picMk id="16" creationId="{9C8B2E45-B7CA-57EC-4B72-1D5E371200D3}"/>
          </ac:picMkLst>
        </pc:picChg>
        <pc:picChg chg="del">
          <ac:chgData name="Kyle Pew" userId="57de5c48f32aaca3" providerId="LiveId" clId="{1C3F21E9-4D25-4ED6-981B-8D301208AF11}" dt="2026-06-15T15:35:11.483" v="540" actId="478"/>
          <ac:picMkLst>
            <pc:docMk/>
            <pc:sldMk cId="4152988852" sldId="264"/>
            <ac:picMk id="17" creationId="{0CF25B48-8009-1AF8-1BA2-A8CFABA6DFED}"/>
          </ac:picMkLst>
        </pc:picChg>
        <pc:picChg chg="add mod">
          <ac:chgData name="Kyle Pew" userId="57de5c48f32aaca3" providerId="LiveId" clId="{1C3F21E9-4D25-4ED6-981B-8D301208AF11}" dt="2026-06-15T15:37:30.512" v="596" actId="1076"/>
          <ac:picMkLst>
            <pc:docMk/>
            <pc:sldMk cId="4152988852" sldId="264"/>
            <ac:picMk id="19" creationId="{526A45F0-7070-CC08-DC59-DF3BD45E064A}"/>
          </ac:picMkLst>
        </pc:picChg>
        <pc:picChg chg="add mod">
          <ac:chgData name="Kyle Pew" userId="57de5c48f32aaca3" providerId="LiveId" clId="{1C3F21E9-4D25-4ED6-981B-8D301208AF11}" dt="2026-06-15T15:37:41.871" v="598" actId="1076"/>
          <ac:picMkLst>
            <pc:docMk/>
            <pc:sldMk cId="4152988852" sldId="264"/>
            <ac:picMk id="21" creationId="{7DF689E5-03E5-4CB6-E1C1-5D281E8F76E1}"/>
          </ac:picMkLst>
        </pc:picChg>
        <pc:picChg chg="add del">
          <ac:chgData name="Kyle Pew" userId="57de5c48f32aaca3" providerId="LiveId" clId="{1C3F21E9-4D25-4ED6-981B-8D301208AF11}" dt="2026-06-15T15:38:01.941" v="600" actId="22"/>
          <ac:picMkLst>
            <pc:docMk/>
            <pc:sldMk cId="4152988852" sldId="264"/>
            <ac:picMk id="23" creationId="{66764969-2E79-0F8A-A7F4-6E34209C98D1}"/>
          </ac:picMkLst>
        </pc:picChg>
      </pc:sldChg>
      <pc:sldChg chg="addSp delSp modSp add mod">
        <pc:chgData name="Kyle Pew" userId="57de5c48f32aaca3" providerId="LiveId" clId="{1C3F21E9-4D25-4ED6-981B-8D301208AF11}" dt="2026-06-15T15:43:41.669" v="668" actId="27636"/>
        <pc:sldMkLst>
          <pc:docMk/>
          <pc:sldMk cId="4282793327" sldId="265"/>
        </pc:sldMkLst>
        <pc:spChg chg="mod">
          <ac:chgData name="Kyle Pew" userId="57de5c48f32aaca3" providerId="LiveId" clId="{1C3F21E9-4D25-4ED6-981B-8D301208AF11}" dt="2026-06-15T15:43:41.669" v="668" actId="27636"/>
          <ac:spMkLst>
            <pc:docMk/>
            <pc:sldMk cId="4282793327" sldId="265"/>
            <ac:spMk id="2" creationId="{8D7210BB-E676-F580-3451-E24E4C954523}"/>
          </ac:spMkLst>
        </pc:spChg>
        <pc:spChg chg="mod">
          <ac:chgData name="Kyle Pew" userId="57de5c48f32aaca3" providerId="LiveId" clId="{1C3F21E9-4D25-4ED6-981B-8D301208AF11}" dt="2026-06-15T15:38:21.623" v="614" actId="20577"/>
          <ac:spMkLst>
            <pc:docMk/>
            <pc:sldMk cId="4282793327" sldId="265"/>
            <ac:spMk id="6" creationId="{6F9FAC0C-5A25-D605-EE82-5C1366FEBBFC}"/>
          </ac:spMkLst>
        </pc:spChg>
        <pc:picChg chg="add">
          <ac:chgData name="Kyle Pew" userId="57de5c48f32aaca3" providerId="LiveId" clId="{1C3F21E9-4D25-4ED6-981B-8D301208AF11}" dt="2026-06-15T15:42:02.441" v="666" actId="22"/>
          <ac:picMkLst>
            <pc:docMk/>
            <pc:sldMk cId="4282793327" sldId="265"/>
            <ac:picMk id="4" creationId="{7531060E-6ADC-C05E-CF4E-92D86AC5636A}"/>
          </ac:picMkLst>
        </pc:picChg>
        <pc:picChg chg="del">
          <ac:chgData name="Kyle Pew" userId="57de5c48f32aaca3" providerId="LiveId" clId="{1C3F21E9-4D25-4ED6-981B-8D301208AF11}" dt="2026-06-15T15:42:01.958" v="665" actId="478"/>
          <ac:picMkLst>
            <pc:docMk/>
            <pc:sldMk cId="4282793327" sldId="265"/>
            <ac:picMk id="5" creationId="{C2733605-BB48-35E6-4E88-D44D9B76610B}"/>
          </ac:picMkLst>
        </pc:picChg>
        <pc:picChg chg="add">
          <ac:chgData name="Kyle Pew" userId="57de5c48f32aaca3" providerId="LiveId" clId="{1C3F21E9-4D25-4ED6-981B-8D301208AF11}" dt="2026-06-15T15:42:02.441" v="666" actId="22"/>
          <ac:picMkLst>
            <pc:docMk/>
            <pc:sldMk cId="4282793327" sldId="265"/>
            <ac:picMk id="8" creationId="{1C1F8E92-CE1A-0B5C-C64D-3C0F76F0DB5D}"/>
          </ac:picMkLst>
        </pc:picChg>
        <pc:picChg chg="del">
          <ac:chgData name="Kyle Pew" userId="57de5c48f32aaca3" providerId="LiveId" clId="{1C3F21E9-4D25-4ED6-981B-8D301208AF11}" dt="2026-06-15T15:42:01.958" v="665" actId="478"/>
          <ac:picMkLst>
            <pc:docMk/>
            <pc:sldMk cId="4282793327" sldId="265"/>
            <ac:picMk id="9" creationId="{B169C421-1FD5-2FFF-42CF-89A701750BA5}"/>
          </ac:picMkLst>
        </pc:picChg>
        <pc:picChg chg="del">
          <ac:chgData name="Kyle Pew" userId="57de5c48f32aaca3" providerId="LiveId" clId="{1C3F21E9-4D25-4ED6-981B-8D301208AF11}" dt="2026-06-15T15:42:01.958" v="665" actId="478"/>
          <ac:picMkLst>
            <pc:docMk/>
            <pc:sldMk cId="4282793327" sldId="265"/>
            <ac:picMk id="12" creationId="{C5720B62-BB4F-1DBE-D95E-B9288C8A71CA}"/>
          </ac:picMkLst>
        </pc:picChg>
        <pc:picChg chg="del">
          <ac:chgData name="Kyle Pew" userId="57de5c48f32aaca3" providerId="LiveId" clId="{1C3F21E9-4D25-4ED6-981B-8D301208AF11}" dt="2026-06-15T15:42:01.958" v="665" actId="478"/>
          <ac:picMkLst>
            <pc:docMk/>
            <pc:sldMk cId="4282793327" sldId="265"/>
            <ac:picMk id="16" creationId="{C912BA8A-B0F0-F50E-1858-A60E0FDAC65A}"/>
          </ac:picMkLst>
        </pc:picChg>
        <pc:picChg chg="del">
          <ac:chgData name="Kyle Pew" userId="57de5c48f32aaca3" providerId="LiveId" clId="{1C3F21E9-4D25-4ED6-981B-8D301208AF11}" dt="2026-06-15T15:42:01.958" v="665" actId="478"/>
          <ac:picMkLst>
            <pc:docMk/>
            <pc:sldMk cId="4282793327" sldId="265"/>
            <ac:picMk id="19" creationId="{7958D0E8-5576-0830-C91E-0DC21AD8C5D2}"/>
          </ac:picMkLst>
        </pc:picChg>
        <pc:picChg chg="del">
          <ac:chgData name="Kyle Pew" userId="57de5c48f32aaca3" providerId="LiveId" clId="{1C3F21E9-4D25-4ED6-981B-8D301208AF11}" dt="2026-06-15T15:42:01.958" v="665" actId="478"/>
          <ac:picMkLst>
            <pc:docMk/>
            <pc:sldMk cId="4282793327" sldId="265"/>
            <ac:picMk id="21" creationId="{A967FF74-3AE4-E5E0-E86E-13C006BA52C8}"/>
          </ac:picMkLst>
        </pc:picChg>
      </pc:sldChg>
      <pc:sldChg chg="addSp delSp modSp add mod">
        <pc:chgData name="Kyle Pew" userId="57de5c48f32aaca3" providerId="LiveId" clId="{1C3F21E9-4D25-4ED6-981B-8D301208AF11}" dt="2026-06-15T16:11:04.419" v="855" actId="1076"/>
        <pc:sldMkLst>
          <pc:docMk/>
          <pc:sldMk cId="1917961194" sldId="266"/>
        </pc:sldMkLst>
        <pc:spChg chg="mod">
          <ac:chgData name="Kyle Pew" userId="57de5c48f32aaca3" providerId="LiveId" clId="{1C3F21E9-4D25-4ED6-981B-8D301208AF11}" dt="2026-06-15T16:08:38.052" v="837" actId="20577"/>
          <ac:spMkLst>
            <pc:docMk/>
            <pc:sldMk cId="1917961194" sldId="266"/>
            <ac:spMk id="2" creationId="{B7AD0BC1-4CB0-4BA4-C6E2-FEC914CA1467}"/>
          </ac:spMkLst>
        </pc:spChg>
        <pc:spChg chg="mod">
          <ac:chgData name="Kyle Pew" userId="57de5c48f32aaca3" providerId="LiveId" clId="{1C3F21E9-4D25-4ED6-981B-8D301208AF11}" dt="2026-06-15T16:04:12.549" v="683" actId="20577"/>
          <ac:spMkLst>
            <pc:docMk/>
            <pc:sldMk cId="1917961194" sldId="266"/>
            <ac:spMk id="6" creationId="{23BFFA37-4A88-5CAB-22E4-8351D201704C}"/>
          </ac:spMkLst>
        </pc:spChg>
        <pc:picChg chg="del">
          <ac:chgData name="Kyle Pew" userId="57de5c48f32aaca3" providerId="LiveId" clId="{1C3F21E9-4D25-4ED6-981B-8D301208AF11}" dt="2026-06-15T16:05:15.364" v="689" actId="478"/>
          <ac:picMkLst>
            <pc:docMk/>
            <pc:sldMk cId="1917961194" sldId="266"/>
            <ac:picMk id="4" creationId="{04283AFC-C39A-96A1-7506-5E6B7368AFEF}"/>
          </ac:picMkLst>
        </pc:picChg>
        <pc:picChg chg="add mod ord">
          <ac:chgData name="Kyle Pew" userId="57de5c48f32aaca3" providerId="LiveId" clId="{1C3F21E9-4D25-4ED6-981B-8D301208AF11}" dt="2026-06-15T16:09:46.038" v="848" actId="1076"/>
          <ac:picMkLst>
            <pc:docMk/>
            <pc:sldMk cId="1917961194" sldId="266"/>
            <ac:picMk id="5" creationId="{D732C9DA-A315-E5E8-F247-35F3706489C8}"/>
          </ac:picMkLst>
        </pc:picChg>
        <pc:picChg chg="del">
          <ac:chgData name="Kyle Pew" userId="57de5c48f32aaca3" providerId="LiveId" clId="{1C3F21E9-4D25-4ED6-981B-8D301208AF11}" dt="2026-06-15T16:05:16.387" v="690" actId="478"/>
          <ac:picMkLst>
            <pc:docMk/>
            <pc:sldMk cId="1917961194" sldId="266"/>
            <ac:picMk id="8" creationId="{2C4BAF93-7DFC-8D69-C173-A9A1BB7FA49D}"/>
          </ac:picMkLst>
        </pc:picChg>
        <pc:picChg chg="add mod ord">
          <ac:chgData name="Kyle Pew" userId="57de5c48f32aaca3" providerId="LiveId" clId="{1C3F21E9-4D25-4ED6-981B-8D301208AF11}" dt="2026-06-15T16:09:38.755" v="847" actId="1076"/>
          <ac:picMkLst>
            <pc:docMk/>
            <pc:sldMk cId="1917961194" sldId="266"/>
            <ac:picMk id="9" creationId="{E416146F-D871-E4A8-10C6-EBEB863FA9FF}"/>
          </ac:picMkLst>
        </pc:picChg>
        <pc:picChg chg="add">
          <ac:chgData name="Kyle Pew" userId="57de5c48f32aaca3" providerId="LiveId" clId="{1C3F21E9-4D25-4ED6-981B-8D301208AF11}" dt="2026-06-15T16:05:14.102" v="688" actId="22"/>
          <ac:picMkLst>
            <pc:docMk/>
            <pc:sldMk cId="1917961194" sldId="266"/>
            <ac:picMk id="11" creationId="{A1A751A9-AFBB-B3FA-0B16-C4AB402ACBE3}"/>
          </ac:picMkLst>
        </pc:picChg>
        <pc:picChg chg="add mod ord">
          <ac:chgData name="Kyle Pew" userId="57de5c48f32aaca3" providerId="LiveId" clId="{1C3F21E9-4D25-4ED6-981B-8D301208AF11}" dt="2026-06-15T16:06:14.794" v="695" actId="1076"/>
          <ac:picMkLst>
            <pc:docMk/>
            <pc:sldMk cId="1917961194" sldId="266"/>
            <ac:picMk id="13" creationId="{53FB9827-8120-281B-D37B-A98B395B84F2}"/>
          </ac:picMkLst>
        </pc:picChg>
        <pc:picChg chg="add mod">
          <ac:chgData name="Kyle Pew" userId="57de5c48f32aaca3" providerId="LiveId" clId="{1C3F21E9-4D25-4ED6-981B-8D301208AF11}" dt="2026-06-15T16:09:46.038" v="848" actId="1076"/>
          <ac:picMkLst>
            <pc:docMk/>
            <pc:sldMk cId="1917961194" sldId="266"/>
            <ac:picMk id="15" creationId="{9314B47A-1FA4-16E0-E55E-99546283DBB7}"/>
          </ac:picMkLst>
        </pc:picChg>
        <pc:picChg chg="add mod">
          <ac:chgData name="Kyle Pew" userId="57de5c48f32aaca3" providerId="LiveId" clId="{1C3F21E9-4D25-4ED6-981B-8D301208AF11}" dt="2026-06-15T16:09:33.453" v="845" actId="1076"/>
          <ac:picMkLst>
            <pc:docMk/>
            <pc:sldMk cId="1917961194" sldId="266"/>
            <ac:picMk id="17" creationId="{20B1CC90-F515-7FC0-2C0F-092BBB2E0AA1}"/>
          </ac:picMkLst>
        </pc:picChg>
        <pc:picChg chg="add mod">
          <ac:chgData name="Kyle Pew" userId="57de5c48f32aaca3" providerId="LiveId" clId="{1C3F21E9-4D25-4ED6-981B-8D301208AF11}" dt="2026-06-15T16:10:30.129" v="850" actId="1076"/>
          <ac:picMkLst>
            <pc:docMk/>
            <pc:sldMk cId="1917961194" sldId="266"/>
            <ac:picMk id="19" creationId="{9A5C081F-58DD-0BC0-D5F3-18A90E2C9C32}"/>
          </ac:picMkLst>
        </pc:picChg>
        <pc:picChg chg="add mod">
          <ac:chgData name="Kyle Pew" userId="57de5c48f32aaca3" providerId="LiveId" clId="{1C3F21E9-4D25-4ED6-981B-8D301208AF11}" dt="2026-06-15T16:11:04.419" v="855" actId="1076"/>
          <ac:picMkLst>
            <pc:docMk/>
            <pc:sldMk cId="1917961194" sldId="266"/>
            <ac:picMk id="21" creationId="{63830A52-D673-5C2E-41C3-888E9239506F}"/>
          </ac:picMkLst>
        </pc:picChg>
      </pc:sldChg>
      <pc:sldChg chg="delSp modSp add mod">
        <pc:chgData name="Kyle Pew" userId="57de5c48f32aaca3" providerId="LiveId" clId="{1C3F21E9-4D25-4ED6-981B-8D301208AF11}" dt="2026-06-15T16:13:25.907" v="896" actId="20577"/>
        <pc:sldMkLst>
          <pc:docMk/>
          <pc:sldMk cId="2977509161" sldId="267"/>
        </pc:sldMkLst>
        <pc:spChg chg="mod">
          <ac:chgData name="Kyle Pew" userId="57de5c48f32aaca3" providerId="LiveId" clId="{1C3F21E9-4D25-4ED6-981B-8D301208AF11}" dt="2026-06-15T16:13:25.907" v="896" actId="20577"/>
          <ac:spMkLst>
            <pc:docMk/>
            <pc:sldMk cId="2977509161" sldId="267"/>
            <ac:spMk id="2" creationId="{C5DDE602-91CD-5ED4-1E88-04C8814AB7D3}"/>
          </ac:spMkLst>
        </pc:spChg>
        <pc:spChg chg="mod">
          <ac:chgData name="Kyle Pew" userId="57de5c48f32aaca3" providerId="LiveId" clId="{1C3F21E9-4D25-4ED6-981B-8D301208AF11}" dt="2026-06-15T16:13:07.211" v="884"/>
          <ac:spMkLst>
            <pc:docMk/>
            <pc:sldMk cId="2977509161" sldId="267"/>
            <ac:spMk id="6" creationId="{935DDC4F-6951-FEBB-D7A2-9C4EBFA65080}"/>
          </ac:spMkLst>
        </pc:spChg>
        <pc:picChg chg="del">
          <ac:chgData name="Kyle Pew" userId="57de5c48f32aaca3" providerId="LiveId" clId="{1C3F21E9-4D25-4ED6-981B-8D301208AF11}" dt="2026-06-15T16:11:30.200" v="859" actId="478"/>
          <ac:picMkLst>
            <pc:docMk/>
            <pc:sldMk cId="2977509161" sldId="267"/>
            <ac:picMk id="5" creationId="{B5E87D28-B52C-3D7E-C718-4C19DF6663E5}"/>
          </ac:picMkLst>
        </pc:picChg>
        <pc:picChg chg="del">
          <ac:chgData name="Kyle Pew" userId="57de5c48f32aaca3" providerId="LiveId" clId="{1C3F21E9-4D25-4ED6-981B-8D301208AF11}" dt="2026-06-15T16:11:30.200" v="859" actId="478"/>
          <ac:picMkLst>
            <pc:docMk/>
            <pc:sldMk cId="2977509161" sldId="267"/>
            <ac:picMk id="9" creationId="{5FD65A98-6BFC-28C7-7DAF-38CBB3C42BE6}"/>
          </ac:picMkLst>
        </pc:picChg>
        <pc:picChg chg="del">
          <ac:chgData name="Kyle Pew" userId="57de5c48f32aaca3" providerId="LiveId" clId="{1C3F21E9-4D25-4ED6-981B-8D301208AF11}" dt="2026-06-15T16:11:30.200" v="859" actId="478"/>
          <ac:picMkLst>
            <pc:docMk/>
            <pc:sldMk cId="2977509161" sldId="267"/>
            <ac:picMk id="11" creationId="{4A24ADCD-D91B-296D-4B67-E0941109CF7C}"/>
          </ac:picMkLst>
        </pc:picChg>
        <pc:picChg chg="del">
          <ac:chgData name="Kyle Pew" userId="57de5c48f32aaca3" providerId="LiveId" clId="{1C3F21E9-4D25-4ED6-981B-8D301208AF11}" dt="2026-06-15T16:11:30.200" v="859" actId="478"/>
          <ac:picMkLst>
            <pc:docMk/>
            <pc:sldMk cId="2977509161" sldId="267"/>
            <ac:picMk id="13" creationId="{A82D5633-CABF-4BDD-BA54-DD16D550C3A9}"/>
          </ac:picMkLst>
        </pc:picChg>
        <pc:picChg chg="del">
          <ac:chgData name="Kyle Pew" userId="57de5c48f32aaca3" providerId="LiveId" clId="{1C3F21E9-4D25-4ED6-981B-8D301208AF11}" dt="2026-06-15T16:11:30.200" v="859" actId="478"/>
          <ac:picMkLst>
            <pc:docMk/>
            <pc:sldMk cId="2977509161" sldId="267"/>
            <ac:picMk id="15" creationId="{B7878AF7-A8B8-4D93-92E3-6D45931891C9}"/>
          </ac:picMkLst>
        </pc:picChg>
        <pc:picChg chg="del">
          <ac:chgData name="Kyle Pew" userId="57de5c48f32aaca3" providerId="LiveId" clId="{1C3F21E9-4D25-4ED6-981B-8D301208AF11}" dt="2026-06-15T16:11:30.200" v="859" actId="478"/>
          <ac:picMkLst>
            <pc:docMk/>
            <pc:sldMk cId="2977509161" sldId="267"/>
            <ac:picMk id="17" creationId="{1225151D-7975-E010-DA6A-24E73557B2D0}"/>
          </ac:picMkLst>
        </pc:picChg>
        <pc:picChg chg="del">
          <ac:chgData name="Kyle Pew" userId="57de5c48f32aaca3" providerId="LiveId" clId="{1C3F21E9-4D25-4ED6-981B-8D301208AF11}" dt="2026-06-15T16:11:30.200" v="859" actId="478"/>
          <ac:picMkLst>
            <pc:docMk/>
            <pc:sldMk cId="2977509161" sldId="267"/>
            <ac:picMk id="19" creationId="{20789760-78F6-1177-A0AD-F2F632458DD2}"/>
          </ac:picMkLst>
        </pc:picChg>
        <pc:picChg chg="del">
          <ac:chgData name="Kyle Pew" userId="57de5c48f32aaca3" providerId="LiveId" clId="{1C3F21E9-4D25-4ED6-981B-8D301208AF11}" dt="2026-06-15T16:11:30.200" v="859" actId="478"/>
          <ac:picMkLst>
            <pc:docMk/>
            <pc:sldMk cId="2977509161" sldId="267"/>
            <ac:picMk id="21" creationId="{425D7403-7B10-BCB3-DBCE-5C1CB9195503}"/>
          </ac:picMkLst>
        </pc:picChg>
      </pc:sldChg>
      <pc:sldChg chg="add ord">
        <pc:chgData name="Kyle Pew" userId="57de5c48f32aaca3" providerId="LiveId" clId="{1C3F21E9-4D25-4ED6-981B-8D301208AF11}" dt="2026-06-15T16:17:40.288" v="898"/>
        <pc:sldMkLst>
          <pc:docMk/>
          <pc:sldMk cId="3004149837" sldId="268"/>
        </pc:sldMkLst>
      </pc:sldChg>
      <pc:sldChg chg="addSp modSp add mod">
        <pc:chgData name="Kyle Pew" userId="57de5c48f32aaca3" providerId="LiveId" clId="{1C3F21E9-4D25-4ED6-981B-8D301208AF11}" dt="2026-06-15T16:28:40.267" v="1038" actId="1076"/>
        <pc:sldMkLst>
          <pc:docMk/>
          <pc:sldMk cId="2128857028" sldId="269"/>
        </pc:sldMkLst>
        <pc:spChg chg="mod">
          <ac:chgData name="Kyle Pew" userId="57de5c48f32aaca3" providerId="LiveId" clId="{1C3F21E9-4D25-4ED6-981B-8D301208AF11}" dt="2026-06-15T16:27:25.016" v="1034" actId="20577"/>
          <ac:spMkLst>
            <pc:docMk/>
            <pc:sldMk cId="2128857028" sldId="269"/>
            <ac:spMk id="2" creationId="{69E6F380-12B4-4D89-AB70-E7AD2438DACC}"/>
          </ac:spMkLst>
        </pc:spChg>
        <pc:spChg chg="mod">
          <ac:chgData name="Kyle Pew" userId="57de5c48f32aaca3" providerId="LiveId" clId="{1C3F21E9-4D25-4ED6-981B-8D301208AF11}" dt="2026-06-15T16:25:17.416" v="921" actId="20577"/>
          <ac:spMkLst>
            <pc:docMk/>
            <pc:sldMk cId="2128857028" sldId="269"/>
            <ac:spMk id="6" creationId="{5D071AFF-41DE-9E67-CA2B-617E10FF1BED}"/>
          </ac:spMkLst>
        </pc:spChg>
        <pc:picChg chg="add mod">
          <ac:chgData name="Kyle Pew" userId="57de5c48f32aaca3" providerId="LiveId" clId="{1C3F21E9-4D25-4ED6-981B-8D301208AF11}" dt="2026-06-15T16:28:40.267" v="1038" actId="1076"/>
          <ac:picMkLst>
            <pc:docMk/>
            <pc:sldMk cId="2128857028" sldId="269"/>
            <ac:picMk id="4" creationId="{C01182F9-981E-E80C-8F41-F857050C33C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911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610600" y="6375399"/>
            <a:ext cx="2743200" cy="365125"/>
          </a:xfrm>
          <a:prstGeom prst="rect">
            <a:avLst/>
          </a:prstGeom>
        </p:spPr>
        <p:txBody>
          <a:bodyPr/>
          <a:lstStyle/>
          <a:p>
            <a:fld id="{1470983E-3BE3-4ED8-AB51-D55CA0ACE905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6E91F2-8A22-44BB-8B3C-CD9A4CC9B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594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610600" y="6375399"/>
            <a:ext cx="2743200" cy="365125"/>
          </a:xfrm>
          <a:prstGeom prst="rect">
            <a:avLst/>
          </a:prstGeom>
        </p:spPr>
        <p:txBody>
          <a:bodyPr/>
          <a:lstStyle/>
          <a:p>
            <a:fld id="{1470983E-3BE3-4ED8-AB51-D55CA0ACE905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6E91F2-8A22-44BB-8B3C-CD9A4CC9B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037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610600" y="6375399"/>
            <a:ext cx="2743200" cy="365125"/>
          </a:xfrm>
          <a:prstGeom prst="rect">
            <a:avLst/>
          </a:prstGeom>
        </p:spPr>
        <p:txBody>
          <a:bodyPr/>
          <a:lstStyle/>
          <a:p>
            <a:fld id="{1470983E-3BE3-4ED8-AB51-D55CA0ACE905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6E91F2-8A22-44BB-8B3C-CD9A4CC9B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639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610600" y="6375399"/>
            <a:ext cx="2743200" cy="365125"/>
          </a:xfrm>
          <a:prstGeom prst="rect">
            <a:avLst/>
          </a:prstGeom>
        </p:spPr>
        <p:txBody>
          <a:bodyPr/>
          <a:lstStyle/>
          <a:p>
            <a:fld id="{1470983E-3BE3-4ED8-AB51-D55CA0ACE905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6E91F2-8A22-44BB-8B3C-CD9A4CC9B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771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610600" y="6375399"/>
            <a:ext cx="2743200" cy="365125"/>
          </a:xfrm>
          <a:prstGeom prst="rect">
            <a:avLst/>
          </a:prstGeom>
        </p:spPr>
        <p:txBody>
          <a:bodyPr/>
          <a:lstStyle/>
          <a:p>
            <a:fld id="{1470983E-3BE3-4ED8-AB51-D55CA0ACE905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6E91F2-8A22-44BB-8B3C-CD9A4CC9B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341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610600" y="6375399"/>
            <a:ext cx="2743200" cy="365125"/>
          </a:xfrm>
          <a:prstGeom prst="rect">
            <a:avLst/>
          </a:prstGeom>
        </p:spPr>
        <p:txBody>
          <a:bodyPr/>
          <a:lstStyle/>
          <a:p>
            <a:fld id="{1470983E-3BE3-4ED8-AB51-D55CA0ACE905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6E91F2-8A22-44BB-8B3C-CD9A4CC9B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265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610600" y="6375399"/>
            <a:ext cx="2743200" cy="365125"/>
          </a:xfrm>
          <a:prstGeom prst="rect">
            <a:avLst/>
          </a:prstGeom>
        </p:spPr>
        <p:txBody>
          <a:bodyPr/>
          <a:lstStyle/>
          <a:p>
            <a:fld id="{1470983E-3BE3-4ED8-AB51-D55CA0ACE905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6E91F2-8A22-44BB-8B3C-CD9A4CC9B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615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610600" y="6375399"/>
            <a:ext cx="2743200" cy="365125"/>
          </a:xfrm>
          <a:prstGeom prst="rect">
            <a:avLst/>
          </a:prstGeom>
        </p:spPr>
        <p:txBody>
          <a:bodyPr/>
          <a:lstStyle/>
          <a:p>
            <a:fld id="{1470983E-3BE3-4ED8-AB51-D55CA0ACE905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6E91F2-8A22-44BB-8B3C-CD9A4CC9B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690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610600" y="6375399"/>
            <a:ext cx="2743200" cy="365125"/>
          </a:xfrm>
          <a:prstGeom prst="rect">
            <a:avLst/>
          </a:prstGeom>
        </p:spPr>
        <p:txBody>
          <a:bodyPr/>
          <a:lstStyle/>
          <a:p>
            <a:fld id="{1470983E-3BE3-4ED8-AB51-D55CA0ACE905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6E91F2-8A22-44BB-8B3C-CD9A4CC9B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022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610600" y="6375399"/>
            <a:ext cx="2743200" cy="365125"/>
          </a:xfrm>
          <a:prstGeom prst="rect">
            <a:avLst/>
          </a:prstGeom>
        </p:spPr>
        <p:txBody>
          <a:bodyPr/>
          <a:lstStyle/>
          <a:p>
            <a:fld id="{1470983E-3BE3-4ED8-AB51-D55CA0ACE905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6E91F2-8A22-44BB-8B3C-CD9A4CC9B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860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7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30BFB0C8-9D1C-454F-9EAA-397CCD014BAF}"/>
              </a:ext>
            </a:extLst>
          </p:cNvPr>
          <p:cNvSpPr txBox="1">
            <a:spLocks/>
          </p:cNvSpPr>
          <p:nvPr userDrawn="1"/>
        </p:nvSpPr>
        <p:spPr>
          <a:xfrm>
            <a:off x="4625068" y="6246812"/>
            <a:ext cx="2941864" cy="49212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OFFICENEWB.COM</a:t>
            </a:r>
          </a:p>
        </p:txBody>
      </p:sp>
    </p:spTree>
    <p:extLst>
      <p:ext uri="{BB962C8B-B14F-4D97-AF65-F5344CB8AC3E}">
        <p14:creationId xmlns:p14="http://schemas.microsoft.com/office/powerpoint/2010/main" val="1587286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0.svg"/><Relationship Id="rId7" Type="http://schemas.openxmlformats.org/officeDocument/2006/relationships/image" Target="../media/image9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8.svg"/><Relationship Id="rId4" Type="http://schemas.openxmlformats.org/officeDocument/2006/relationships/image" Target="../media/image20.png"/><Relationship Id="rId9" Type="http://schemas.openxmlformats.org/officeDocument/2006/relationships/image" Target="../media/image23.sv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sv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0.svg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7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C0981-32BA-477C-BC71-8865B10526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799" y="1122363"/>
            <a:ext cx="10899321" cy="2249487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gency FB" panose="020B0503020202020204" pitchFamily="34" charset="0"/>
              </a:rPr>
              <a:t>SharePoint – Intro Site Management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E780F6-5879-B533-2DF7-EB96A09A382C}"/>
              </a:ext>
            </a:extLst>
          </p:cNvPr>
          <p:cNvSpPr txBox="1"/>
          <p:nvPr/>
        </p:nvSpPr>
        <p:spPr>
          <a:xfrm>
            <a:off x="4735251" y="5273972"/>
            <a:ext cx="272149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  <a:latin typeface="Agency FB" panose="020B0503020202020204" pitchFamily="34" charset="0"/>
              </a:rPr>
              <a:t>Kyle Pew </a:t>
            </a:r>
            <a:br>
              <a:rPr lang="en-US" sz="1800" b="1" dirty="0">
                <a:solidFill>
                  <a:schemeClr val="bg1"/>
                </a:solidFill>
                <a:latin typeface="Agency FB" panose="020B0503020202020204" pitchFamily="34" charset="0"/>
              </a:rPr>
            </a:br>
            <a:r>
              <a:rPr lang="en-US" sz="1800" b="1" dirty="0">
                <a:solidFill>
                  <a:schemeClr val="bg1"/>
                </a:solidFill>
                <a:latin typeface="Agency FB" panose="020B0503020202020204" pitchFamily="34" charset="0"/>
              </a:rPr>
              <a:t>Kyle.Pew@OfficeNewb.com</a:t>
            </a:r>
          </a:p>
          <a:p>
            <a:pPr algn="ctr"/>
            <a:r>
              <a:rPr lang="en-US" sz="1800" b="1" dirty="0">
                <a:solidFill>
                  <a:schemeClr val="bg1"/>
                </a:solidFill>
                <a:latin typeface="Agency FB" panose="020B0503020202020204" pitchFamily="34" charset="0"/>
              </a:rPr>
              <a:t>YOUTUBE: </a:t>
            </a:r>
            <a:r>
              <a:rPr lang="en-US" sz="1800" b="1" dirty="0" err="1">
                <a:solidFill>
                  <a:schemeClr val="bg1"/>
                </a:solidFill>
                <a:latin typeface="Agency FB" panose="020B0503020202020204" pitchFamily="34" charset="0"/>
              </a:rPr>
              <a:t>OfficeNewb</a:t>
            </a:r>
            <a:endParaRPr lang="en-US" sz="18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3848"/>
      </p:ext>
    </p:extLst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D329BB-8DC4-042F-B65B-CB402DC1A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3FB9827-8120-281B-D37B-A98B395B84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0162" y="1537208"/>
            <a:ext cx="1573678" cy="2059381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23BFFA37-4A88-5CAB-22E4-8351D20170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b="1" dirty="0">
                <a:solidFill>
                  <a:schemeClr val="bg1"/>
                </a:solidFill>
                <a:latin typeface="Agency FB" panose="020B0503020202020204" pitchFamily="34" charset="0"/>
              </a:rPr>
              <a:t>Add Site Content Type to List/Library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7AD0BC1-4CB0-4BA4-C6E2-FEC914CA1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85222" cy="3446923"/>
          </a:xfrm>
        </p:spPr>
        <p:txBody>
          <a:bodyPr>
            <a:normAutofit/>
          </a:bodyPr>
          <a:lstStyle/>
          <a:p>
            <a:pPr lvl="0"/>
            <a:r>
              <a:rPr lang="en-US" dirty="0">
                <a:solidFill>
                  <a:schemeClr val="bg1"/>
                </a:solidFill>
              </a:rPr>
              <a:t>Open List/Library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List/Library Settings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Advanced Settings – Allow Management of Content Types – OK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Add From Existing Content Types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Add Custom Content Type</a:t>
            </a:r>
          </a:p>
          <a:p>
            <a:pPr lvl="0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Graphic 10" descr="Badge 1 with solid fill">
            <a:extLst>
              <a:ext uri="{FF2B5EF4-FFF2-40B4-BE49-F238E27FC236}">
                <a16:creationId xmlns:a16="http://schemas.microsoft.com/office/drawing/2014/main" id="{A1A751A9-AFBB-B3FA-0B16-C4AB402ACBE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23422" y="1537208"/>
            <a:ext cx="511426" cy="5114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314B47A-1FA4-16E0-E55E-99546283DB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9433" y="1792921"/>
            <a:ext cx="1799194" cy="1547955"/>
          </a:xfrm>
          <a:prstGeom prst="rect">
            <a:avLst/>
          </a:prstGeom>
        </p:spPr>
      </p:pic>
      <p:pic>
        <p:nvPicPr>
          <p:cNvPr id="5" name="Graphic 4" descr="Badge with solid fill">
            <a:extLst>
              <a:ext uri="{FF2B5EF4-FFF2-40B4-BE49-F238E27FC236}">
                <a16:creationId xmlns:a16="http://schemas.microsoft.com/office/drawing/2014/main" id="{D732C9DA-A315-E5E8-F247-35F3706489C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83720" y="1537208"/>
            <a:ext cx="511426" cy="5114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0B1CC90-F515-7FC0-2C0F-092BBB2E0A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79135" y="3840452"/>
            <a:ext cx="4248743" cy="1247949"/>
          </a:xfrm>
          <a:prstGeom prst="rect">
            <a:avLst/>
          </a:prstGeom>
        </p:spPr>
      </p:pic>
      <p:pic>
        <p:nvPicPr>
          <p:cNvPr id="9" name="Graphic 8" descr="Badge 3 with solid fill">
            <a:extLst>
              <a:ext uri="{FF2B5EF4-FFF2-40B4-BE49-F238E27FC236}">
                <a16:creationId xmlns:a16="http://schemas.microsoft.com/office/drawing/2014/main" id="{E416146F-D871-E4A8-10C6-EBEB863FA9F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86079" y="3953000"/>
            <a:ext cx="511426" cy="5114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A5C081F-58DD-0BC0-D5F3-18A90E2C9C3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29601" y="4688411"/>
            <a:ext cx="2838846" cy="1752845"/>
          </a:xfrm>
          <a:prstGeom prst="rect">
            <a:avLst/>
          </a:prstGeom>
        </p:spPr>
      </p:pic>
      <p:pic>
        <p:nvPicPr>
          <p:cNvPr id="21" name="Graphic 20" descr="Badge 4 with solid fill">
            <a:extLst>
              <a:ext uri="{FF2B5EF4-FFF2-40B4-BE49-F238E27FC236}">
                <a16:creationId xmlns:a16="http://schemas.microsoft.com/office/drawing/2014/main" id="{63830A52-D673-5C2E-41C3-888E923950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08892" y="5243333"/>
            <a:ext cx="494614" cy="49461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17961194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939862-0B91-2755-20DB-98FDCEC382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EAAD42C-AAB1-1A35-35DC-BE8BE917A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b="1" dirty="0">
                <a:solidFill>
                  <a:schemeClr val="bg1"/>
                </a:solidFill>
                <a:latin typeface="Agency FB" panose="020B0503020202020204" pitchFamily="34" charset="0"/>
              </a:rPr>
              <a:t>Excel Integration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CAD2D9E-B318-0B00-3679-4C0C786226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85222" cy="344692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dirty="0">
                <a:solidFill>
                  <a:schemeClr val="bg1"/>
                </a:solidFill>
              </a:rPr>
              <a:t>Store and collaborate on Excel files in SharePoint.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Open a document library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Upload Excel file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Open in browser or desktop app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Share with others</a:t>
            </a:r>
          </a:p>
          <a:p>
            <a:pPr lvl="0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149837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734DDA-1BFD-3056-99EF-4271271C7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35DDC4F-6951-FEBB-D7A2-9C4EBFA65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b="1" dirty="0">
                <a:solidFill>
                  <a:schemeClr val="bg1"/>
                </a:solidFill>
                <a:latin typeface="Agency FB" panose="020B0503020202020204" pitchFamily="34" charset="0"/>
              </a:rPr>
              <a:t>Outlook Integration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5DDE602-91CD-5ED4-1E88-04C8814AB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85222" cy="344692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dirty="0">
                <a:solidFill>
                  <a:schemeClr val="bg1"/>
                </a:solidFill>
              </a:rPr>
              <a:t>Store and collaborate on Excel files in SharePoint.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Open a file or library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Select Share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Enter recipients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Set permissions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Send</a:t>
            </a:r>
          </a:p>
          <a:p>
            <a:pPr lvl="0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509161"/>
      </p:ext>
    </p:extLst>
  </p:cSld>
  <p:clrMapOvr>
    <a:masterClrMapping/>
  </p:clrMapOvr>
  <p:transition spd="med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3142C7-BD58-D036-309B-5ED7481D7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D071AFF-41DE-9E67-CA2B-617E10FF1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b="1" dirty="0">
                <a:solidFill>
                  <a:schemeClr val="bg1"/>
                </a:solidFill>
                <a:latin typeface="Agency FB" panose="020B0503020202020204" pitchFamily="34" charset="0"/>
              </a:rPr>
              <a:t>SharePoint Permissions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9E6F380-12B4-4D89-AB70-E7AD2438DA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85222" cy="344692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dirty="0">
                <a:solidFill>
                  <a:schemeClr val="bg1"/>
                </a:solidFill>
              </a:rPr>
              <a:t>Controls who can view, edit, or manage content.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Default there are groups to assign users to.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Owners = Full Control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Members = Contributors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Visitors = Read-Only</a:t>
            </a:r>
          </a:p>
          <a:p>
            <a:pPr lvl="0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1182F9-981E-E80C-8F41-F857050C33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6029" y="1944061"/>
            <a:ext cx="4084961" cy="3328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857028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ED0C30B-7453-0A5C-8AC0-F0C2742B7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b="1" dirty="0">
                <a:solidFill>
                  <a:schemeClr val="bg1"/>
                </a:solidFill>
                <a:latin typeface="Agency FB" panose="020B0503020202020204" pitchFamily="34" charset="0"/>
              </a:rPr>
              <a:t>SharePoint Topics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64C81FE-A5C4-9ADD-0565-DBEFDACD5C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446923"/>
          </a:xfrm>
        </p:spPr>
        <p:txBody>
          <a:bodyPr>
            <a:normAutofit/>
          </a:bodyPr>
          <a:lstStyle/>
          <a:p>
            <a:pPr lvl="0"/>
            <a:r>
              <a:rPr lang="en-US" dirty="0">
                <a:solidFill>
                  <a:schemeClr val="bg1"/>
                </a:solidFill>
              </a:rPr>
              <a:t>Working With Sites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Site Columns &amp; Content Types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Office Integration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Managing SharePoint Site Permissions</a:t>
            </a:r>
          </a:p>
        </p:txBody>
      </p:sp>
    </p:spTree>
    <p:extLst>
      <p:ext uri="{BB962C8B-B14F-4D97-AF65-F5344CB8AC3E}">
        <p14:creationId xmlns:p14="http://schemas.microsoft.com/office/powerpoint/2010/main" val="2432997062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58494-313C-91A9-F601-854D812719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A18396C-A2CE-14C0-72A2-99CCD8792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b="1" dirty="0">
                <a:solidFill>
                  <a:schemeClr val="bg1"/>
                </a:solidFill>
                <a:latin typeface="Agency FB" panose="020B0503020202020204" pitchFamily="34" charset="0"/>
              </a:rPr>
              <a:t>Site Templates/Creating Sites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74A2696-7990-41BC-6DFF-538B280465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85222" cy="3446923"/>
          </a:xfrm>
        </p:spPr>
        <p:txBody>
          <a:bodyPr>
            <a:normAutofit fontScale="92500"/>
          </a:bodyPr>
          <a:lstStyle/>
          <a:p>
            <a:pPr marL="0" lvl="0" indent="0">
              <a:buNone/>
            </a:pPr>
            <a:r>
              <a:rPr lang="en-US" dirty="0">
                <a:solidFill>
                  <a:schemeClr val="bg1"/>
                </a:solidFill>
              </a:rPr>
              <a:t>Site templates help you quickly create consistent SharePoint sites.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Go to SharePoint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Select CREATE SITE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Choose Team site or Communication site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Enter site details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Select Finish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35C2B3-9852-FC9F-1D62-6FE12B9F70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9958" y="3123110"/>
            <a:ext cx="4243842" cy="24222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A3B7AAA-FA80-1605-7E99-6610B27BCD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9958" y="1857589"/>
            <a:ext cx="1657581" cy="933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080473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9E7A9-E33C-8735-A4D9-1D78638BC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8ED72F0-A741-5501-3348-94B6D61A6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b="1" dirty="0">
                <a:solidFill>
                  <a:schemeClr val="bg1"/>
                </a:solidFill>
                <a:latin typeface="Agency FB" panose="020B0503020202020204" pitchFamily="34" charset="0"/>
              </a:rPr>
              <a:t>Site Navigation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E47EB2F-D6DB-4C15-91E2-A1A8DFF765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85222" cy="344692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dirty="0">
                <a:solidFill>
                  <a:schemeClr val="bg1"/>
                </a:solidFill>
              </a:rPr>
              <a:t>Site navigation helps users find pages, lists, libraries, and resources.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Select Edit near navigation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Add links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Enter name and URL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Reorder links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Save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251DC5-4A23-8C8D-5C6F-1C2BE74041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7946" y="1825626"/>
            <a:ext cx="1346781" cy="20561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E508CA2-5A07-259F-2174-4DB14AFB39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9306" y="1832975"/>
            <a:ext cx="2474570" cy="3192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349053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19244-4F60-3BA7-EB77-08B4CEBB3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E06C7F6-7CE8-98BC-9D0B-A4CA643A7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b="1" dirty="0">
                <a:solidFill>
                  <a:schemeClr val="bg1"/>
                </a:solidFill>
                <a:latin typeface="Agency FB" panose="020B0503020202020204" pitchFamily="34" charset="0"/>
              </a:rPr>
              <a:t>Site Column Gallery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AED6172-6858-5A3E-40B2-5667D811C4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85222" cy="344692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dirty="0">
                <a:solidFill>
                  <a:schemeClr val="bg1"/>
                </a:solidFill>
              </a:rPr>
              <a:t>Stores reusable columns for lists, libraries, and content types.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Site Information -- Site Settings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Web Designer Galleries -- Site Columns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Review existing columns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Create new columns if needed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C68359-5C93-F05F-D699-C57FE26BC3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3773" y="1173902"/>
            <a:ext cx="2353003" cy="308653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B24BDDA-5691-4DD4-88BC-795CA3C121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0213" y="2102719"/>
            <a:ext cx="2057687" cy="122889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17912A7-0E34-5A7D-61E2-41C8560798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0213" y="3712835"/>
            <a:ext cx="1829055" cy="809738"/>
          </a:xfrm>
          <a:prstGeom prst="rect">
            <a:avLst/>
          </a:prstGeom>
        </p:spPr>
      </p:pic>
      <p:pic>
        <p:nvPicPr>
          <p:cNvPr id="13" name="Graphic 12" descr="Badge with solid fill">
            <a:extLst>
              <a:ext uri="{FF2B5EF4-FFF2-40B4-BE49-F238E27FC236}">
                <a16:creationId xmlns:a16="http://schemas.microsoft.com/office/drawing/2014/main" id="{68B56645-DB21-7BC6-6BB3-F90CB18A29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16474" y="1749454"/>
            <a:ext cx="511426" cy="5114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Graphic 14" descr="Badge 3 with solid fill">
            <a:extLst>
              <a:ext uri="{FF2B5EF4-FFF2-40B4-BE49-F238E27FC236}">
                <a16:creationId xmlns:a16="http://schemas.microsoft.com/office/drawing/2014/main" id="{12AC6057-F0EA-AC6B-E444-56C32327A46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021603" y="4329237"/>
            <a:ext cx="511426" cy="5114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Graphic 16" descr="Badge 1 with solid fill">
            <a:extLst>
              <a:ext uri="{FF2B5EF4-FFF2-40B4-BE49-F238E27FC236}">
                <a16:creationId xmlns:a16="http://schemas.microsoft.com/office/drawing/2014/main" id="{1DFD7754-8849-C3FF-925D-3E643FC5592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88715" y="1385278"/>
            <a:ext cx="511426" cy="5114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94179656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BAD01-504C-C296-6556-98D9E60AE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F5BA9BA-F289-AD80-FD37-360FE57BD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b="1" dirty="0">
                <a:solidFill>
                  <a:schemeClr val="bg1"/>
                </a:solidFill>
                <a:latin typeface="Agency FB" panose="020B0503020202020204" pitchFamily="34" charset="0"/>
              </a:rPr>
              <a:t>Creating Site Columns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03AAE4F-7111-D56B-6BCB-DDB70F9586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85222" cy="3446923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en-US" dirty="0">
                <a:solidFill>
                  <a:schemeClr val="bg1"/>
                </a:solidFill>
              </a:rPr>
              <a:t>Reusable metadata fields used throughout SharePoint.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Open Site Columns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Select Create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Enter name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Choose column type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Configure settings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Save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A1CD12-8D23-B5C7-7471-CE98F4D1FE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9051" y="1928740"/>
            <a:ext cx="1524482" cy="7546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B5B6129-9281-75D5-404D-33C66A3E5E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9051" y="3006266"/>
            <a:ext cx="3433857" cy="2565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124380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C7E3F-32CE-2A14-B5A0-89F50B8FE7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5B8F585-1F07-A1AE-A34D-F9C915AEE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b="1" dirty="0">
                <a:solidFill>
                  <a:schemeClr val="bg1"/>
                </a:solidFill>
                <a:latin typeface="Agency FB" panose="020B0503020202020204" pitchFamily="34" charset="0"/>
              </a:rPr>
              <a:t>Add Site Column to List/Library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232131D-3CA9-145B-F4B4-4E02B1C2F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85222" cy="3446923"/>
          </a:xfrm>
        </p:spPr>
        <p:txBody>
          <a:bodyPr>
            <a:normAutofit/>
          </a:bodyPr>
          <a:lstStyle/>
          <a:p>
            <a:pPr lvl="0"/>
            <a:r>
              <a:rPr lang="en-US" dirty="0">
                <a:solidFill>
                  <a:schemeClr val="bg1"/>
                </a:solidFill>
              </a:rPr>
              <a:t>Open List/Library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List/Library Settings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Columns – Add From Existing Site Columns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Choose column – OK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24F3A7-FB69-FCF1-BB5D-FD176D0D84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9135" y="1502227"/>
            <a:ext cx="1513178" cy="190177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10B45A7-3C81-B272-B72E-8B9E6FD2C5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3467" y="2138837"/>
            <a:ext cx="1471962" cy="102448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26F128B-422E-7170-1CCE-B9462636B5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9135" y="3636469"/>
            <a:ext cx="3721050" cy="2307551"/>
          </a:xfrm>
          <a:prstGeom prst="rect">
            <a:avLst/>
          </a:prstGeom>
        </p:spPr>
      </p:pic>
      <p:pic>
        <p:nvPicPr>
          <p:cNvPr id="13" name="Graphic 12" descr="Badge with solid fill">
            <a:extLst>
              <a:ext uri="{FF2B5EF4-FFF2-40B4-BE49-F238E27FC236}">
                <a16:creationId xmlns:a16="http://schemas.microsoft.com/office/drawing/2014/main" id="{8A582525-A375-BB4E-1CDF-F77E183AABC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37477" y="1792921"/>
            <a:ext cx="511426" cy="5114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Graphic 14" descr="Badge 3 with solid fill">
            <a:extLst>
              <a:ext uri="{FF2B5EF4-FFF2-40B4-BE49-F238E27FC236}">
                <a16:creationId xmlns:a16="http://schemas.microsoft.com/office/drawing/2014/main" id="{F0225E1B-F996-EE3F-33B9-995EF600A9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23422" y="4077923"/>
            <a:ext cx="511426" cy="5114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Graphic 16" descr="Badge 1 with solid fill">
            <a:extLst>
              <a:ext uri="{FF2B5EF4-FFF2-40B4-BE49-F238E27FC236}">
                <a16:creationId xmlns:a16="http://schemas.microsoft.com/office/drawing/2014/main" id="{6749CA71-C413-2664-F8C2-DFB952EA5A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23422" y="1537208"/>
            <a:ext cx="511426" cy="5114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1182665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165B37-7651-DF8B-553C-0AB030408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1F4B539-F684-CAB9-44FF-4E0C4BA4B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b="1" dirty="0">
                <a:solidFill>
                  <a:schemeClr val="bg1"/>
                </a:solidFill>
                <a:latin typeface="Agency FB" panose="020B0503020202020204" pitchFamily="34" charset="0"/>
              </a:rPr>
              <a:t>Site Content Type Gallery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C278AF6-0B38-699C-52BE-9B51C3547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85222" cy="344692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dirty="0">
                <a:solidFill>
                  <a:schemeClr val="bg1"/>
                </a:solidFill>
              </a:rPr>
              <a:t>Stores reusable content types for documents and list items.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Site Information -- Site Settings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Web Designer Galleries -- Site Content Types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Review existing content Types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Create new content types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F4C367-6A5B-A136-F18E-4148942553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5659" y="1381371"/>
            <a:ext cx="2353003" cy="30865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8F880D3-0CB6-E30C-7CD6-0C2CF091D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2099" y="2310188"/>
            <a:ext cx="2057687" cy="1228896"/>
          </a:xfrm>
          <a:prstGeom prst="rect">
            <a:avLst/>
          </a:prstGeom>
        </p:spPr>
      </p:pic>
      <p:pic>
        <p:nvPicPr>
          <p:cNvPr id="12" name="Graphic 11" descr="Badge with solid fill">
            <a:extLst>
              <a:ext uri="{FF2B5EF4-FFF2-40B4-BE49-F238E27FC236}">
                <a16:creationId xmlns:a16="http://schemas.microsoft.com/office/drawing/2014/main" id="{8E19B37B-F50D-6416-0FDD-52B086278B0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08360" y="1956923"/>
            <a:ext cx="511426" cy="5114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Graphic 15" descr="Badge 1 with solid fill">
            <a:extLst>
              <a:ext uri="{FF2B5EF4-FFF2-40B4-BE49-F238E27FC236}">
                <a16:creationId xmlns:a16="http://schemas.microsoft.com/office/drawing/2014/main" id="{9C8B2E45-B7CA-57EC-4B72-1D5E371200D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80601" y="1592747"/>
            <a:ext cx="511426" cy="5114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26A45F0-7070-CC08-DC59-DF3BD45E06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62099" y="3986273"/>
            <a:ext cx="1705213" cy="666843"/>
          </a:xfrm>
          <a:prstGeom prst="rect">
            <a:avLst/>
          </a:prstGeom>
        </p:spPr>
      </p:pic>
      <p:pic>
        <p:nvPicPr>
          <p:cNvPr id="21" name="Graphic 20" descr="Badge 3 with solid fill">
            <a:extLst>
              <a:ext uri="{FF2B5EF4-FFF2-40B4-BE49-F238E27FC236}">
                <a16:creationId xmlns:a16="http://schemas.microsoft.com/office/drawing/2014/main" id="{7DF689E5-03E5-4CB6-E1C1-5D281E8F76E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098087" y="3636636"/>
            <a:ext cx="511426" cy="5114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52988852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BF138A-3AAB-A341-7595-E70C968B3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F9FAC0C-5A25-D605-EE82-5C1366FEB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b="1" dirty="0">
                <a:solidFill>
                  <a:schemeClr val="bg1"/>
                </a:solidFill>
                <a:latin typeface="Agency FB" panose="020B0503020202020204" pitchFamily="34" charset="0"/>
              </a:rPr>
              <a:t>Creating Content Types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D7210BB-E676-F580-3451-E24E4C9545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85222" cy="344692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dirty="0">
                <a:solidFill>
                  <a:schemeClr val="bg1"/>
                </a:solidFill>
              </a:rPr>
              <a:t>Content types standardize documents and list items.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Open Content Type Gallery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Create content type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Enter name and description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Select parent content type</a:t>
            </a:r>
          </a:p>
          <a:p>
            <a:pPr lvl="0"/>
            <a:r>
              <a:rPr lang="en-US" dirty="0">
                <a:solidFill>
                  <a:schemeClr val="bg1"/>
                </a:solidFill>
              </a:rPr>
              <a:t>Add site columns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31060E-6ADC-C05E-CF4E-92D86AC563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7433" y="1690687"/>
            <a:ext cx="2187398" cy="102562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C1F8E92-CE1A-0B5C-C64D-3C0F76F0DB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7433" y="2965314"/>
            <a:ext cx="2864761" cy="2963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793327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4896</TotalTime>
  <Words>358</Words>
  <Application>Microsoft Office PowerPoint</Application>
  <PresentationFormat>Widescreen</PresentationFormat>
  <Paragraphs>79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Agency FB</vt:lpstr>
      <vt:lpstr>Arial</vt:lpstr>
      <vt:lpstr>Calibri</vt:lpstr>
      <vt:lpstr>Calibri Light</vt:lpstr>
      <vt:lpstr>Office 2013 - 2022 Theme</vt:lpstr>
      <vt:lpstr>SharePoint – Intro Site Management</vt:lpstr>
      <vt:lpstr>SharePoint Topics</vt:lpstr>
      <vt:lpstr>Site Templates/Creating Sites</vt:lpstr>
      <vt:lpstr>Site Navigation</vt:lpstr>
      <vt:lpstr>Site Column Gallery</vt:lpstr>
      <vt:lpstr>Creating Site Columns</vt:lpstr>
      <vt:lpstr>Add Site Column to List/Library</vt:lpstr>
      <vt:lpstr>Site Content Type Gallery</vt:lpstr>
      <vt:lpstr>Creating Content Types</vt:lpstr>
      <vt:lpstr>Add Site Content Type to List/Library</vt:lpstr>
      <vt:lpstr>Excel Integration</vt:lpstr>
      <vt:lpstr>Outlook Integration</vt:lpstr>
      <vt:lpstr>SharePoint Permissions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EXCEL FUNCTIONS</dc:title>
  <dc:creator>Kyle Pew</dc:creator>
  <cp:lastModifiedBy>Kyle Pew</cp:lastModifiedBy>
  <cp:revision>14</cp:revision>
  <dcterms:created xsi:type="dcterms:W3CDTF">2019-02-12T20:06:14Z</dcterms:created>
  <dcterms:modified xsi:type="dcterms:W3CDTF">2026-06-15T16:29:05Z</dcterms:modified>
</cp:coreProperties>
</file>